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78" r:id="rId4"/>
    <p:sldId id="277" r:id="rId5"/>
    <p:sldId id="272" r:id="rId6"/>
    <p:sldId id="259" r:id="rId7"/>
    <p:sldId id="267" r:id="rId8"/>
    <p:sldId id="270" r:id="rId9"/>
    <p:sldId id="260" r:id="rId10"/>
    <p:sldId id="271" r:id="rId11"/>
    <p:sldId id="261" r:id="rId12"/>
    <p:sldId id="263" r:id="rId13"/>
    <p:sldId id="264" r:id="rId14"/>
    <p:sldId id="262" r:id="rId15"/>
    <p:sldId id="265" r:id="rId16"/>
    <p:sldId id="266" r:id="rId17"/>
    <p:sldId id="268" r:id="rId18"/>
    <p:sldId id="269" r:id="rId19"/>
    <p:sldId id="280" r:id="rId20"/>
    <p:sldId id="279" r:id="rId21"/>
    <p:sldId id="276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by/imag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Картинки по запросу герои сказки колобок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302" y="0"/>
            <a:ext cx="917559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Картинки по запросу таган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571480"/>
            <a:ext cx="8729327" cy="6167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20" y="142852"/>
            <a:ext cx="6500890" cy="6500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и по запросу танг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28363"/>
            <a:ext cx="5643602" cy="6205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и по запросу танг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51" y="285728"/>
            <a:ext cx="8505557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и по запросу танг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39" y="500042"/>
            <a:ext cx="908799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ртинки по запросу танг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62807"/>
            <a:ext cx="3729047" cy="6679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57166"/>
            <a:ext cx="3563801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танг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572560" cy="6350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танг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0"/>
            <a:ext cx="6670699" cy="6715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C00000"/>
                </a:solidFill>
              </a:rPr>
              <a:t>ТАНГРАМ</a:t>
            </a:r>
            <a:endParaRPr lang="ru-RU" sz="9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46" name="AutoShape 2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0" name="AutoShape 6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2" name="AutoShape 8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4" name="AutoShape 10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56" name="Picture 1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8389"/>
            <a:ext cx="9144000" cy="7076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Картинки по запросу тангра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416887"/>
            <a:ext cx="6143668" cy="6166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Картинки по запросу герои сказки колобок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Крыніцы ілюстрацый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Усевыкарыстаныя ілюстрацыі ў прэзентацыі ўзяты з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yandex.by/images</a:t>
            </a:r>
            <a:endParaRPr lang="be-BY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Картинки по запросу герои сказки колобок волк 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28690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Картинки по запросу герои сказки колобок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Картинки по запросу герои сказки колобок волк 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Картинки по запросу танг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642918"/>
            <a:ext cx="8131991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Картинки по запросу танг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428604"/>
            <a:ext cx="3143272" cy="6178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500042"/>
            <a:ext cx="5429287" cy="5429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и по запросу танграм фигу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9753600" cy="689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12</Words>
  <Application>Microsoft Office PowerPoint</Application>
  <PresentationFormat>Экран (4:3)</PresentationFormat>
  <Paragraphs>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ТАНГРАМ</vt:lpstr>
      <vt:lpstr>Слайд 20</vt:lpstr>
      <vt:lpstr>Слайд 21</vt:lpstr>
      <vt:lpstr>Крыніцы ілюстрацый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19</cp:revision>
  <dcterms:created xsi:type="dcterms:W3CDTF">2018-02-21T19:02:12Z</dcterms:created>
  <dcterms:modified xsi:type="dcterms:W3CDTF">2018-05-31T15:28:37Z</dcterms:modified>
</cp:coreProperties>
</file>